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62" r:id="rId17"/>
    <p:sldId id="279" r:id="rId18"/>
    <p:sldId id="412" r:id="rId19"/>
    <p:sldId id="280" r:id="rId20"/>
    <p:sldId id="302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311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303" r:id="rId38"/>
    <p:sldId id="272" r:id="rId39"/>
    <p:sldId id="273" r:id="rId40"/>
    <p:sldId id="274" r:id="rId41"/>
    <p:sldId id="271" r:id="rId42"/>
    <p:sldId id="283" r:id="rId43"/>
    <p:sldId id="275" r:id="rId44"/>
    <p:sldId id="395" r:id="rId45"/>
    <p:sldId id="258" r:id="rId46"/>
    <p:sldId id="421" r:id="rId47"/>
    <p:sldId id="422" r:id="rId48"/>
    <p:sldId id="423" r:id="rId49"/>
    <p:sldId id="300" r:id="rId50"/>
    <p:sldId id="260" r:id="rId51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084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62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42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089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353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情境一、開發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正常流程，拉取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 Tag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版本進行開發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894955" y="4348871"/>
            <a:ext cx="9043040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情境二、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拉取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 Tag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開發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情境三、</a:t>
            </a:r>
            <a:r>
              <a:rPr lang="zh-TW" altLang="en-US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在進行開發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10771" y="4495687"/>
            <a:ext cx="9562161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情境四、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不通過，退回修改後，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重新將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送回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5566" y="344761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522931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情境五、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56933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47933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69550" y="165287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36483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27483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58260" y="165287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59514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50514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63911" y="199921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99386" y="1624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96021" y="146873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87021" y="206057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71892" y="19983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93749" y="196985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14298" y="1837517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14298" y="146542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4671357" y="-1725501"/>
            <a:ext cx="582252" cy="85364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8728950" y="2313451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8442380" y="197309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84676" y="730948"/>
            <a:ext cx="9482952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情境六、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45470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711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663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10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383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4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769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625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branch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42673" y="904875"/>
            <a:ext cx="8659652" cy="8001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Pull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修改成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branch,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7" y="1916023"/>
            <a:ext cx="8315325" cy="4133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007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Request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68367" y="795600"/>
            <a:ext cx="8659652" cy="9635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開發完成後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1" y="1614047"/>
            <a:ext cx="9192798" cy="37628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1646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影像1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36073" y="795600"/>
            <a:ext cx="8120180" cy="51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7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23816" y="979055"/>
            <a:ext cx="8497368" cy="4724574"/>
          </a:xfrm>
          <a:prstGeom prst="rect">
            <a:avLst/>
          </a:prstGeom>
        </p:spPr>
      </p:pic>
      <p:sp>
        <p:nvSpPr>
          <p:cNvPr id="8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069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97527" y="1754909"/>
            <a:ext cx="8211040" cy="4079269"/>
          </a:xfrm>
          <a:prstGeom prst="rect">
            <a:avLst/>
          </a:prstGeom>
        </p:spPr>
      </p:pic>
      <p:sp>
        <p:nvSpPr>
          <p:cNvPr id="6" name="PlaceHolder 3"/>
          <p:cNvSpPr/>
          <p:nvPr/>
        </p:nvSpPr>
        <p:spPr>
          <a:xfrm>
            <a:off x="997527" y="79560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~/.m2/settings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79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587309" y="693278"/>
            <a:ext cx="8820728" cy="11532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網段規劃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各元件功能說明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環境各一部。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 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25252</TotalTime>
  <Words>2022</Words>
  <Application>Microsoft Office PowerPoint</Application>
  <PresentationFormat>自訂</PresentationFormat>
  <Paragraphs>445</Paragraphs>
  <Slides>50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Microsoft JhengHei Light</vt:lpstr>
      <vt:lpstr>微軟正黑體</vt:lpstr>
      <vt:lpstr>標楷體</vt:lpstr>
      <vt:lpstr>Arial</vt:lpstr>
      <vt:lpstr>Fira Sans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branch</vt:lpstr>
      <vt:lpstr>Gitlab Merge Request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Hill Huang</cp:lastModifiedBy>
  <cp:revision>626</cp:revision>
  <cp:lastPrinted>2021-10-04T02:16:34Z</cp:lastPrinted>
  <dcterms:created xsi:type="dcterms:W3CDTF">2020-09-24T07:39:29Z</dcterms:created>
  <dcterms:modified xsi:type="dcterms:W3CDTF">2024-08-22T07:05:17Z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